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64" r:id="rId3"/>
    <p:sldId id="261" r:id="rId4"/>
    <p:sldId id="257" r:id="rId5"/>
    <p:sldId id="258" r:id="rId6"/>
    <p:sldId id="259" r:id="rId7"/>
    <p:sldId id="265" r:id="rId8"/>
    <p:sldId id="263" r:id="rId9"/>
    <p:sldId id="26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2.pn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3/4/2020</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033E54A-A8CA-48C1-9504-691B58049D29}" type="datetimeFigureOut">
              <a:rPr lang="en-US" dirty="0"/>
              <a:t>3/4/2020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F6C806-BBF7-471C-9527-881CE2266695}" type="datetimeFigureOut">
              <a:rPr lang="en-US" dirty="0"/>
              <a:t>3/4/2020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8C94063-DF36-4330-A365-08DA1FA5B7D6}" type="datetimeFigureOut">
              <a:rPr lang="en-US" dirty="0"/>
              <a:t>3/4/2020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smtClean="0"/>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08A7C6C-0F39-4D70-8E8D-FE5B9C95FA73}" type="datetimeFigureOut">
              <a:rPr lang="en-US" dirty="0"/>
              <a:t>3/4/2020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FCFA4AC-08CC-42CE-BD01-C191750A04EC}" type="datetimeFigureOut">
              <a:rPr lang="en-US" dirty="0"/>
              <a:t>3/4/2020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smtClean="0"/>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BA7A723-92A7-435B-B681-F25B092FEFEB}" type="datetimeFigureOut">
              <a:rPr lang="en-US" dirty="0"/>
              <a:t>3/4/2020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F170639-886C-4FCF-9EAB-ABB5DA3F3F4A}" type="datetimeFigureOut">
              <a:rPr lang="en-US" dirty="0"/>
              <a:t>3/4/2020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3/4/2020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F53789A-C914-4DB1-8815-80B5EC7335C5}" type="datetimeFigureOut">
              <a:rPr lang="en-US" dirty="0"/>
              <a:t>3/4/2020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5E6440AA-91A0-436F-8FDB-C0F939DCAE21}" type="datetimeFigureOut">
              <a:rPr lang="en-US" dirty="0"/>
              <a:t>3/4/2020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dirty="0"/>
              <a:t>3/4/2020</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0703" y="327802"/>
            <a:ext cx="10340657" cy="646981"/>
          </a:xfrm>
        </p:spPr>
        <p:txBody>
          <a:bodyPr>
            <a:normAutofit/>
          </a:bodyPr>
          <a:lstStyle/>
          <a:p>
            <a:r>
              <a:rPr lang="en-US" sz="4000" dirty="0" smtClean="0"/>
              <a:t>Shri Vaishnav Vidyapeeth Vishwavidyalaya</a:t>
            </a:r>
            <a:endParaRPr lang="en-IN" sz="4000" dirty="0"/>
          </a:p>
        </p:txBody>
      </p:sp>
      <p:sp>
        <p:nvSpPr>
          <p:cNvPr id="3" name="Subtitle 2"/>
          <p:cNvSpPr>
            <a:spLocks noGrp="1"/>
          </p:cNvSpPr>
          <p:nvPr>
            <p:ph type="subTitle" idx="1"/>
          </p:nvPr>
        </p:nvSpPr>
        <p:spPr/>
        <p:txBody>
          <a:bodyPr/>
          <a:lstStyle/>
          <a:p>
            <a:r>
              <a:rPr lang="en-US" sz="2400" b="1" dirty="0">
                <a:solidFill>
                  <a:schemeClr val="tx1"/>
                </a:solidFill>
                <a:latin typeface="Arial" panose="020B0604020202020204" pitchFamily="34" charset="0"/>
                <a:cs typeface="Arial" panose="020B0604020202020204" pitchFamily="34" charset="0"/>
              </a:rPr>
              <a:t>Made by: </a:t>
            </a:r>
            <a:r>
              <a:rPr lang="en-US" sz="2400" dirty="0">
                <a:solidFill>
                  <a:schemeClr val="tx1"/>
                </a:solidFill>
                <a:latin typeface="Arial" panose="020B0604020202020204" pitchFamily="34" charset="0"/>
                <a:cs typeface="Arial" panose="020B0604020202020204" pitchFamily="34" charset="0"/>
              </a:rPr>
              <a:t>Bhavansh </a:t>
            </a:r>
            <a:r>
              <a:rPr lang="en-US" sz="2400" dirty="0" smtClean="0">
                <a:solidFill>
                  <a:schemeClr val="tx1"/>
                </a:solidFill>
                <a:latin typeface="Arial" panose="020B0604020202020204" pitchFamily="34" charset="0"/>
                <a:cs typeface="Arial" panose="020B0604020202020204" pitchFamily="34" charset="0"/>
              </a:rPr>
              <a:t>Sthapak (18100BTCSAII02859)              		      Rohan Yadav (18100BTCSAII02859)</a:t>
            </a:r>
            <a:endParaRPr lang="en-US" sz="2400" dirty="0">
              <a:solidFill>
                <a:schemeClr val="tx1"/>
              </a:solidFill>
              <a:latin typeface="Arial" panose="020B0604020202020204" pitchFamily="34" charset="0"/>
              <a:cs typeface="Arial" panose="020B0604020202020204" pitchFamily="34" charset="0"/>
            </a:endParaRPr>
          </a:p>
          <a:p>
            <a:r>
              <a:rPr lang="en-US" sz="2400" b="1" dirty="0">
                <a:solidFill>
                  <a:schemeClr val="tx1"/>
                </a:solidFill>
                <a:latin typeface="Arial" panose="020B0604020202020204" pitchFamily="34" charset="0"/>
                <a:cs typeface="Arial" panose="020B0604020202020204" pitchFamily="34" charset="0"/>
              </a:rPr>
              <a:t>Submitted to: </a:t>
            </a:r>
            <a:r>
              <a:rPr lang="en-US" sz="2400" dirty="0">
                <a:solidFill>
                  <a:schemeClr val="tx1"/>
                </a:solidFill>
                <a:latin typeface="Arial" panose="020B0604020202020204" pitchFamily="34" charset="0"/>
                <a:cs typeface="Arial" panose="020B0604020202020204" pitchFamily="34" charset="0"/>
              </a:rPr>
              <a:t>Mr. </a:t>
            </a:r>
            <a:r>
              <a:rPr lang="en-US" sz="2400" dirty="0" smtClean="0">
                <a:solidFill>
                  <a:schemeClr val="tx1"/>
                </a:solidFill>
                <a:latin typeface="Arial" panose="020B0604020202020204" pitchFamily="34" charset="0"/>
                <a:cs typeface="Arial" panose="020B0604020202020204" pitchFamily="34" charset="0"/>
              </a:rPr>
              <a:t>Gaurav </a:t>
            </a:r>
            <a:r>
              <a:rPr lang="en-US" sz="2400" dirty="0">
                <a:solidFill>
                  <a:schemeClr val="tx1"/>
                </a:solidFill>
                <a:latin typeface="Arial" panose="020B0604020202020204" pitchFamily="34" charset="0"/>
                <a:cs typeface="Arial" panose="020B0604020202020204" pitchFamily="34" charset="0"/>
              </a:rPr>
              <a:t>Thulla</a:t>
            </a:r>
          </a:p>
          <a:p>
            <a:endParaRPr lang="en-US"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9468" y="1816129"/>
            <a:ext cx="2143125" cy="2143125"/>
          </a:xfrm>
          <a:prstGeom prst="rect">
            <a:avLst/>
          </a:prstGeom>
        </p:spPr>
      </p:pic>
    </p:spTree>
    <p:extLst>
      <p:ext uri="{BB962C8B-B14F-4D97-AF65-F5344CB8AC3E}">
        <p14:creationId xmlns:p14="http://schemas.microsoft.com/office/powerpoint/2010/main" val="23730720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53246" y="2285999"/>
            <a:ext cx="9418320" cy="2078966"/>
          </a:xfrm>
        </p:spPr>
        <p:txBody>
          <a:bodyPr/>
          <a:lstStyle/>
          <a:p>
            <a:pPr algn="ctr"/>
            <a:r>
              <a:rPr lang="en-IN" dirty="0"/>
              <a:t>V</a:t>
            </a:r>
            <a:r>
              <a:rPr lang="en-IN" dirty="0" smtClean="0"/>
              <a:t>ideo </a:t>
            </a:r>
            <a:r>
              <a:rPr lang="en-IN" dirty="0"/>
              <a:t>G</a:t>
            </a:r>
            <a:r>
              <a:rPr lang="en-IN" dirty="0" smtClean="0"/>
              <a:t>ame Hits </a:t>
            </a:r>
            <a:r>
              <a:rPr lang="en-IN" dirty="0"/>
              <a:t>P</a:t>
            </a:r>
            <a:r>
              <a:rPr lang="en-IN" dirty="0" smtClean="0"/>
              <a:t>rediction</a:t>
            </a:r>
            <a:endParaRPr lang="en-IN" dirty="0"/>
          </a:p>
        </p:txBody>
      </p:sp>
    </p:spTree>
    <p:extLst>
      <p:ext uri="{BB962C8B-B14F-4D97-AF65-F5344CB8AC3E}">
        <p14:creationId xmlns:p14="http://schemas.microsoft.com/office/powerpoint/2010/main" val="12614762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this project ?</a:t>
            </a:r>
            <a:endParaRPr lang="en-IN" dirty="0"/>
          </a:p>
        </p:txBody>
      </p:sp>
      <p:sp>
        <p:nvSpPr>
          <p:cNvPr id="3" name="Content Placeholder 2"/>
          <p:cNvSpPr>
            <a:spLocks noGrp="1"/>
          </p:cNvSpPr>
          <p:nvPr>
            <p:ph idx="1"/>
          </p:nvPr>
        </p:nvSpPr>
        <p:spPr/>
        <p:txBody>
          <a:bodyPr>
            <a:normAutofit/>
          </a:bodyPr>
          <a:lstStyle/>
          <a:p>
            <a:pPr algn="just"/>
            <a:r>
              <a:rPr lang="en-GB" sz="2400" dirty="0"/>
              <a:t>There </a:t>
            </a:r>
            <a:r>
              <a:rPr lang="en-GB" sz="2400" dirty="0"/>
              <a:t>are now more than 2.5 billion gamers across the world. </a:t>
            </a:r>
            <a:r>
              <a:rPr lang="en-GB" sz="2400" dirty="0"/>
              <a:t>Combined, they will spend $152.1 billion on games in </a:t>
            </a:r>
            <a:r>
              <a:rPr lang="en-GB" sz="2400" dirty="0" smtClean="0"/>
              <a:t>2020, </a:t>
            </a:r>
            <a:r>
              <a:rPr lang="en-GB" sz="2400" dirty="0"/>
              <a:t>representing an increase of +9.6% year on year. Console will be the fastest-growing segment this year, growing +13.4% year on year to $47.9 billion in </a:t>
            </a:r>
            <a:r>
              <a:rPr lang="en-GB" sz="2400" dirty="0" smtClean="0"/>
              <a:t>2020.</a:t>
            </a:r>
            <a:endParaRPr lang="en-IN" sz="2400" dirty="0"/>
          </a:p>
          <a:p>
            <a:r>
              <a:rPr lang="en-GB" sz="2400" dirty="0"/>
              <a:t>The video games market could become a </a:t>
            </a:r>
            <a:r>
              <a:rPr lang="en-GB" sz="2400" dirty="0" smtClean="0"/>
              <a:t>$300</a:t>
            </a:r>
            <a:r>
              <a:rPr lang="en-GB" sz="2400" dirty="0"/>
              <a:t> billion industry by 2025, with the growth of mobile gaming and offerings like cloud gaming</a:t>
            </a:r>
            <a:r>
              <a:rPr lang="en-GB" sz="2400" dirty="0" smtClean="0"/>
              <a:t>.</a:t>
            </a:r>
            <a:endParaRPr lang="en-IN" sz="2400" dirty="0"/>
          </a:p>
          <a:p>
            <a:r>
              <a:rPr lang="en-US" sz="2400" dirty="0" smtClean="0"/>
              <a:t>We also like games !!</a:t>
            </a:r>
            <a:endParaRPr lang="en-IN" sz="2400" dirty="0"/>
          </a:p>
        </p:txBody>
      </p:sp>
    </p:spTree>
    <p:extLst>
      <p:ext uri="{BB962C8B-B14F-4D97-AF65-F5344CB8AC3E}">
        <p14:creationId xmlns:p14="http://schemas.microsoft.com/office/powerpoint/2010/main" val="40393234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31254"/>
            <a:ext cx="9692640" cy="1325562"/>
          </a:xfrm>
        </p:spPr>
        <p:txBody>
          <a:bodyPr/>
          <a:lstStyle/>
          <a:p>
            <a:r>
              <a:rPr lang="en-US" dirty="0" smtClean="0"/>
              <a:t>Overview of the project</a:t>
            </a:r>
            <a:endParaRPr lang="en-IN" dirty="0"/>
          </a:p>
        </p:txBody>
      </p:sp>
      <p:sp>
        <p:nvSpPr>
          <p:cNvPr id="3" name="Content Placeholder 2"/>
          <p:cNvSpPr>
            <a:spLocks noGrp="1"/>
          </p:cNvSpPr>
          <p:nvPr>
            <p:ph idx="1"/>
          </p:nvPr>
        </p:nvSpPr>
        <p:spPr/>
        <p:txBody>
          <a:bodyPr/>
          <a:lstStyle/>
          <a:p>
            <a:pPr algn="just"/>
            <a:r>
              <a:rPr lang="en-GB" sz="2400" dirty="0"/>
              <a:t>In this project, </a:t>
            </a:r>
            <a:r>
              <a:rPr lang="en-GB" sz="2400" dirty="0" smtClean="0"/>
              <a:t>We analyse </a:t>
            </a:r>
            <a:r>
              <a:rPr lang="en-GB" sz="2400" dirty="0"/>
              <a:t>sales data from </a:t>
            </a:r>
            <a:r>
              <a:rPr lang="en-GB" sz="2400" dirty="0" smtClean="0"/>
              <a:t>many </a:t>
            </a:r>
            <a:r>
              <a:rPr lang="en-GB" sz="2400" dirty="0"/>
              <a:t>video </a:t>
            </a:r>
            <a:r>
              <a:rPr lang="en-GB" sz="2400" dirty="0" smtClean="0"/>
              <a:t>games ( approx. 10k ), </a:t>
            </a:r>
            <a:r>
              <a:rPr lang="en-GB" sz="2400" dirty="0"/>
              <a:t>identify variables most correlated to hits (games which sell over 1M units) </a:t>
            </a:r>
            <a:r>
              <a:rPr lang="en-GB" sz="2400" dirty="0" smtClean="0"/>
              <a:t>and using that we </a:t>
            </a:r>
            <a:r>
              <a:rPr lang="en-GB" sz="2400" dirty="0"/>
              <a:t>implement a prediction model to separate winners from </a:t>
            </a:r>
            <a:r>
              <a:rPr lang="en-GB" sz="2400" dirty="0" smtClean="0"/>
              <a:t>losers.</a:t>
            </a:r>
          </a:p>
          <a:p>
            <a:pPr algn="just"/>
            <a:r>
              <a:rPr lang="en-GB" sz="2400" dirty="0" smtClean="0"/>
              <a:t>This includes both – data visualization of important aspects related to video games sales over the years with respect to many features like the current gaming platforms and their earned scores from different popular websites, etc. and the second part is prediction of success for any newly announced game via machine learning.</a:t>
            </a:r>
          </a:p>
          <a:p>
            <a:endParaRPr lang="en-GB" sz="2400" dirty="0"/>
          </a:p>
          <a:p>
            <a:endParaRPr lang="en-US" dirty="0" smtClean="0"/>
          </a:p>
        </p:txBody>
      </p:sp>
    </p:spTree>
    <p:extLst>
      <p:ext uri="{BB962C8B-B14F-4D97-AF65-F5344CB8AC3E}">
        <p14:creationId xmlns:p14="http://schemas.microsoft.com/office/powerpoint/2010/main" val="28018060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a:t>
            </a:r>
            <a:r>
              <a:rPr lang="en-GB" dirty="0"/>
              <a:t>exploration and analysis</a:t>
            </a:r>
          </a:p>
        </p:txBody>
      </p:sp>
      <p:sp>
        <p:nvSpPr>
          <p:cNvPr id="3" name="Content Placeholder 2"/>
          <p:cNvSpPr>
            <a:spLocks noGrp="1"/>
          </p:cNvSpPr>
          <p:nvPr>
            <p:ph idx="1"/>
          </p:nvPr>
        </p:nvSpPr>
        <p:spPr/>
        <p:txBody>
          <a:bodyPr>
            <a:normAutofit/>
          </a:bodyPr>
          <a:lstStyle/>
          <a:p>
            <a:pPr algn="just"/>
            <a:r>
              <a:rPr lang="en-US" sz="2400" dirty="0" smtClean="0"/>
              <a:t>In first part we will take a glance at </a:t>
            </a:r>
            <a:r>
              <a:rPr lang="en-GB" sz="2400" dirty="0" smtClean="0"/>
              <a:t>how </a:t>
            </a:r>
            <a:r>
              <a:rPr lang="en-GB" sz="2400" dirty="0"/>
              <a:t>game sales vary according to critic scores, which are split into </a:t>
            </a:r>
            <a:r>
              <a:rPr lang="en-GB" sz="2400" dirty="0" smtClean="0"/>
              <a:t>different </a:t>
            </a:r>
            <a:r>
              <a:rPr lang="en-GB" sz="2400" dirty="0"/>
              <a:t>scoring </a:t>
            </a:r>
            <a:r>
              <a:rPr lang="en-GB" sz="2400" dirty="0" smtClean="0"/>
              <a:t>groups via different visualization techniques that segments the data further by features like genre, developer</a:t>
            </a:r>
            <a:r>
              <a:rPr lang="en-GB" sz="2400" dirty="0"/>
              <a:t>, publisher, and </a:t>
            </a:r>
            <a:r>
              <a:rPr lang="en-GB" sz="2400" dirty="0" smtClean="0"/>
              <a:t>platform.</a:t>
            </a:r>
          </a:p>
          <a:p>
            <a:pPr algn="just"/>
            <a:r>
              <a:rPr lang="en-GB" sz="2400" dirty="0"/>
              <a:t>we identify the categories where games sell best. This is done for okay, good, and great games, as defined by games with scores in </a:t>
            </a:r>
            <a:r>
              <a:rPr lang="en-GB" sz="2400" dirty="0" smtClean="0"/>
              <a:t>higher markings like </a:t>
            </a:r>
            <a:r>
              <a:rPr lang="en-GB" sz="2400" dirty="0"/>
              <a:t>70s</a:t>
            </a:r>
            <a:r>
              <a:rPr lang="en-GB" sz="2400" dirty="0"/>
              <a:t>, 80s, and 90s, respectively</a:t>
            </a:r>
            <a:r>
              <a:rPr lang="en-GB" sz="2400" dirty="0" smtClean="0"/>
              <a:t>.</a:t>
            </a:r>
          </a:p>
        </p:txBody>
      </p:sp>
    </p:spTree>
    <p:extLst>
      <p:ext uri="{BB962C8B-B14F-4D97-AF65-F5344CB8AC3E}">
        <p14:creationId xmlns:p14="http://schemas.microsoft.com/office/powerpoint/2010/main" val="17867206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Prediction </a:t>
            </a:r>
            <a:r>
              <a:rPr lang="en-IN" dirty="0"/>
              <a:t>model</a:t>
            </a:r>
          </a:p>
        </p:txBody>
      </p:sp>
      <p:sp>
        <p:nvSpPr>
          <p:cNvPr id="3" name="Content Placeholder 2"/>
          <p:cNvSpPr>
            <a:spLocks noGrp="1"/>
          </p:cNvSpPr>
          <p:nvPr>
            <p:ph idx="1"/>
          </p:nvPr>
        </p:nvSpPr>
        <p:spPr/>
        <p:txBody>
          <a:bodyPr>
            <a:normAutofit/>
          </a:bodyPr>
          <a:lstStyle/>
          <a:p>
            <a:pPr algn="just"/>
            <a:r>
              <a:rPr lang="en-GB" sz="2400" dirty="0" smtClean="0"/>
              <a:t>For </a:t>
            </a:r>
            <a:r>
              <a:rPr lang="en-GB" sz="2400" dirty="0"/>
              <a:t>predicting the likelihood of a given game to reach sales of 1 million units or higher, referred to as “hit” games. Classification approach is applied to separate hits from non-hits</a:t>
            </a:r>
            <a:r>
              <a:rPr lang="en-GB" sz="2400" dirty="0" smtClean="0"/>
              <a:t>.</a:t>
            </a:r>
          </a:p>
          <a:p>
            <a:r>
              <a:rPr lang="en-GB" sz="2400" dirty="0"/>
              <a:t>Given their hype and other factors like the corresponding popularity of the </a:t>
            </a:r>
            <a:r>
              <a:rPr lang="en-GB" sz="2400" dirty="0" smtClean="0"/>
              <a:t>creators, through our prediction model which future video </a:t>
            </a:r>
            <a:r>
              <a:rPr lang="en-GB" sz="2400" dirty="0"/>
              <a:t>games </a:t>
            </a:r>
            <a:r>
              <a:rPr lang="en-GB" sz="2400" dirty="0" smtClean="0"/>
              <a:t>can become hits?</a:t>
            </a:r>
            <a:br>
              <a:rPr lang="en-GB" sz="2400" dirty="0" smtClean="0"/>
            </a:br>
            <a:endParaRPr lang="en-GB" sz="2400" dirty="0"/>
          </a:p>
          <a:p>
            <a:pPr algn="just"/>
            <a:endParaRPr lang="en-IN" sz="2400" dirty="0"/>
          </a:p>
        </p:txBody>
      </p:sp>
    </p:spTree>
    <p:extLst>
      <p:ext uri="{BB962C8B-B14F-4D97-AF65-F5344CB8AC3E}">
        <p14:creationId xmlns:p14="http://schemas.microsoft.com/office/powerpoint/2010/main" val="1430868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Expected Output -</a:t>
            </a:r>
            <a:endParaRPr lang="en-IN" dirty="0"/>
          </a:p>
        </p:txBody>
      </p:sp>
      <p:pic>
        <p:nvPicPr>
          <p:cNvPr id="4" name="Picture 3"/>
          <p:cNvPicPr>
            <a:picLocks noChangeAspect="1"/>
          </p:cNvPicPr>
          <p:nvPr/>
        </p:nvPicPr>
        <p:blipFill>
          <a:blip r:embed="rId2"/>
          <a:stretch>
            <a:fillRect/>
          </a:stretch>
        </p:blipFill>
        <p:spPr>
          <a:xfrm>
            <a:off x="990179" y="1691322"/>
            <a:ext cx="8055038" cy="5052498"/>
          </a:xfrm>
          <a:prstGeom prst="rect">
            <a:avLst/>
          </a:prstGeom>
        </p:spPr>
      </p:pic>
    </p:spTree>
    <p:extLst>
      <p:ext uri="{BB962C8B-B14F-4D97-AF65-F5344CB8AC3E}">
        <p14:creationId xmlns:p14="http://schemas.microsoft.com/office/powerpoint/2010/main" val="4167047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 y="0"/>
            <a:ext cx="12191256" cy="6858000"/>
          </a:xfrm>
          <a:prstGeom prst="rect">
            <a:avLst/>
          </a:prstGeom>
        </p:spPr>
      </p:pic>
    </p:spTree>
    <p:extLst>
      <p:ext uri="{BB962C8B-B14F-4D97-AF65-F5344CB8AC3E}">
        <p14:creationId xmlns:p14="http://schemas.microsoft.com/office/powerpoint/2010/main" val="3769697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42694" y="2720771"/>
            <a:ext cx="9692640" cy="1325562"/>
          </a:xfrm>
        </p:spPr>
        <p:txBody>
          <a:bodyPr>
            <a:normAutofit/>
          </a:bodyPr>
          <a:lstStyle/>
          <a:p>
            <a:pPr algn="ctr"/>
            <a:r>
              <a:rPr lang="en-US" sz="6000" dirty="0" smtClean="0"/>
              <a:t>Thank You !!</a:t>
            </a:r>
            <a:endParaRPr lang="en-IN" sz="6000" dirty="0"/>
          </a:p>
        </p:txBody>
      </p:sp>
    </p:spTree>
    <p:extLst>
      <p:ext uri="{BB962C8B-B14F-4D97-AF65-F5344CB8AC3E}">
        <p14:creationId xmlns:p14="http://schemas.microsoft.com/office/powerpoint/2010/main" val="3190405375"/>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232</TotalTime>
  <Words>344</Words>
  <Application>Microsoft Office PowerPoint</Application>
  <PresentationFormat>Widescreen</PresentationFormat>
  <Paragraphs>19</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Schoolbook</vt:lpstr>
      <vt:lpstr>Wingdings 2</vt:lpstr>
      <vt:lpstr>View</vt:lpstr>
      <vt:lpstr>Shri Vaishnav Vidyapeeth Vishwavidyalaya</vt:lpstr>
      <vt:lpstr>Video Game Hits Prediction</vt:lpstr>
      <vt:lpstr>Why this project ?</vt:lpstr>
      <vt:lpstr>Overview of the project</vt:lpstr>
      <vt:lpstr>Data exploration and analysis</vt:lpstr>
      <vt:lpstr>Prediction model</vt:lpstr>
      <vt:lpstr>Expected Output -</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video game hits</dc:title>
  <dc:creator>lenovo</dc:creator>
  <cp:lastModifiedBy>lenovo</cp:lastModifiedBy>
  <cp:revision>22</cp:revision>
  <dcterms:created xsi:type="dcterms:W3CDTF">2020-03-04T05:58:09Z</dcterms:created>
  <dcterms:modified xsi:type="dcterms:W3CDTF">2020-03-04T09:50:31Z</dcterms:modified>
</cp:coreProperties>
</file>

<file path=docProps/thumbnail.jpeg>
</file>